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7C4F-DF99-46E7-8928-15FF9B89CF82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1809A-5981-4140-88F1-0BE878211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0094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7C4F-DF99-46E7-8928-15FF9B89CF82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1809A-5981-4140-88F1-0BE878211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257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7C4F-DF99-46E7-8928-15FF9B89CF82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1809A-5981-4140-88F1-0BE878211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2152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7C4F-DF99-46E7-8928-15FF9B89CF82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1809A-5981-4140-88F1-0BE8782119CE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4372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7C4F-DF99-46E7-8928-15FF9B89CF82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1809A-5981-4140-88F1-0BE878211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9074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7C4F-DF99-46E7-8928-15FF9B89CF82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1809A-5981-4140-88F1-0BE878211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3905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7C4F-DF99-46E7-8928-15FF9B89CF82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1809A-5981-4140-88F1-0BE878211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4289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7C4F-DF99-46E7-8928-15FF9B89CF82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1809A-5981-4140-88F1-0BE878211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2056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7C4F-DF99-46E7-8928-15FF9B89CF82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1809A-5981-4140-88F1-0BE878211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079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7C4F-DF99-46E7-8928-15FF9B89CF82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1809A-5981-4140-88F1-0BE878211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800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7C4F-DF99-46E7-8928-15FF9B89CF82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1809A-5981-4140-88F1-0BE878211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4270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7C4F-DF99-46E7-8928-15FF9B89CF82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1809A-5981-4140-88F1-0BE878211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7703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7C4F-DF99-46E7-8928-15FF9B89CF82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1809A-5981-4140-88F1-0BE878211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1419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7C4F-DF99-46E7-8928-15FF9B89CF82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1809A-5981-4140-88F1-0BE878211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2712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7C4F-DF99-46E7-8928-15FF9B89CF82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1809A-5981-4140-88F1-0BE878211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926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7C4F-DF99-46E7-8928-15FF9B89CF82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1809A-5981-4140-88F1-0BE878211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7615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7C4F-DF99-46E7-8928-15FF9B89CF82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1809A-5981-4140-88F1-0BE878211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3431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6367C4F-DF99-46E7-8928-15FF9B89CF82}" type="datetimeFigureOut">
              <a:rPr lang="pl-PL" smtClean="0"/>
              <a:t>07.04.2020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1809A-5981-4140-88F1-0BE8782119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03211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FA694B-0473-4087-A88C-68A9EDEDD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2382" y="1454964"/>
            <a:ext cx="6261917" cy="33088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5600"/>
              <a:t>Wyniki doświadczeń w szkole - milusińscy</a:t>
            </a:r>
          </a:p>
        </p:txBody>
      </p:sp>
      <p:pic>
        <p:nvPicPr>
          <p:cNvPr id="5" name="Obraz 4" descr="Obraz zawierający wewnątrz, pomieszczenie, lodówka, otwarte&#10;&#10;Opis wygenerowany automatycznie">
            <a:extLst>
              <a:ext uri="{FF2B5EF4-FFF2-40B4-BE49-F238E27FC236}">
                <a16:creationId xmlns:a16="http://schemas.microsoft.com/office/drawing/2014/main" id="{9C49C514-6179-4780-94EA-CA508E2AE2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68" b="2"/>
          <a:stretch/>
        </p:blipFill>
        <p:spPr>
          <a:xfrm rot="5400000">
            <a:off x="-1111660" y="1111659"/>
            <a:ext cx="6858000" cy="463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38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C9E121-51D6-4369-9D81-89E6107D9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116" y="2728735"/>
            <a:ext cx="9404723" cy="1400530"/>
          </a:xfrm>
        </p:spPr>
        <p:txBody>
          <a:bodyPr/>
          <a:lstStyle/>
          <a:p>
            <a:r>
              <a:rPr lang="pl-PL" dirty="0"/>
              <a:t>      Powodzenia! To już koniec</a:t>
            </a:r>
          </a:p>
        </p:txBody>
      </p:sp>
    </p:spTree>
    <p:extLst>
      <p:ext uri="{BB962C8B-B14F-4D97-AF65-F5344CB8AC3E}">
        <p14:creationId xmlns:p14="http://schemas.microsoft.com/office/powerpoint/2010/main" val="2157671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żywność, różny, stół, zdjęcie&#10;&#10;Opis wygenerowany automatycznie">
            <a:extLst>
              <a:ext uri="{FF2B5EF4-FFF2-40B4-BE49-F238E27FC236}">
                <a16:creationId xmlns:a16="http://schemas.microsoft.com/office/drawing/2014/main" id="{64DC507B-3309-4C81-9B11-15C72BB4F3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632" y="402431"/>
            <a:ext cx="6179343" cy="6179343"/>
          </a:xfrm>
        </p:spPr>
      </p:pic>
    </p:spTree>
    <p:extLst>
      <p:ext uri="{BB962C8B-B14F-4D97-AF65-F5344CB8AC3E}">
        <p14:creationId xmlns:p14="http://schemas.microsoft.com/office/powerpoint/2010/main" val="3537226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stół, różny, żywność, taca&#10;&#10;Opis wygenerowany automatycznie">
            <a:extLst>
              <a:ext uri="{FF2B5EF4-FFF2-40B4-BE49-F238E27FC236}">
                <a16:creationId xmlns:a16="http://schemas.microsoft.com/office/drawing/2014/main" id="{F04D0411-F9AB-4306-B6D6-A02764894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507" y="363141"/>
            <a:ext cx="6131718" cy="6131718"/>
          </a:xfrm>
        </p:spPr>
      </p:pic>
    </p:spTree>
    <p:extLst>
      <p:ext uri="{BB962C8B-B14F-4D97-AF65-F5344CB8AC3E}">
        <p14:creationId xmlns:p14="http://schemas.microsoft.com/office/powerpoint/2010/main" val="264486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djęcie, osoba, żywność, stół&#10;&#10;Opis wygenerowany automatycznie">
            <a:extLst>
              <a:ext uri="{FF2B5EF4-FFF2-40B4-BE49-F238E27FC236}">
                <a16:creationId xmlns:a16="http://schemas.microsoft.com/office/drawing/2014/main" id="{69B403D3-2B12-49FE-9C3E-EA0BEB3939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256" y="192882"/>
            <a:ext cx="6331743" cy="6331743"/>
          </a:xfrm>
        </p:spPr>
      </p:pic>
    </p:spTree>
    <p:extLst>
      <p:ext uri="{BB962C8B-B14F-4D97-AF65-F5344CB8AC3E}">
        <p14:creationId xmlns:p14="http://schemas.microsoft.com/office/powerpoint/2010/main" val="201584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osoba, wewnątrz, żywność, stół&#10;&#10;Opis wygenerowany automatycznie">
            <a:extLst>
              <a:ext uri="{FF2B5EF4-FFF2-40B4-BE49-F238E27FC236}">
                <a16:creationId xmlns:a16="http://schemas.microsoft.com/office/drawing/2014/main" id="{44593605-706B-4936-96D6-09685A1D6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96" y="575816"/>
            <a:ext cx="10144653" cy="5706368"/>
          </a:xfrm>
        </p:spPr>
      </p:pic>
    </p:spTree>
    <p:extLst>
      <p:ext uri="{BB962C8B-B14F-4D97-AF65-F5344CB8AC3E}">
        <p14:creationId xmlns:p14="http://schemas.microsoft.com/office/powerpoint/2010/main" val="11722152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4" name="Picture 30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Symbol zastępczy zawartości 4" descr="Obraz zawierający żywność&#10;&#10;Opis wygenerowany automatycznie">
            <a:extLst>
              <a:ext uri="{FF2B5EF4-FFF2-40B4-BE49-F238E27FC236}">
                <a16:creationId xmlns:a16="http://schemas.microsoft.com/office/drawing/2014/main" id="{6DFAE5BE-4267-4311-A248-1FE7C715A6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9091"/>
          <a:stretch/>
        </p:blipFill>
        <p:spPr>
          <a:xfrm>
            <a:off x="1143942" y="643467"/>
            <a:ext cx="9904115" cy="5571066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52223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stół, woda, kubek, siedzi&#10;&#10;Opis wygenerowany automatycznie">
            <a:extLst>
              <a:ext uri="{FF2B5EF4-FFF2-40B4-BE49-F238E27FC236}">
                <a16:creationId xmlns:a16="http://schemas.microsoft.com/office/drawing/2014/main" id="{E50B0A05-278B-453D-8BB0-144C7EF51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2" y="3389841"/>
            <a:ext cx="5498727" cy="3105150"/>
          </a:xfrm>
        </p:spPr>
      </p:pic>
      <p:pic>
        <p:nvPicPr>
          <p:cNvPr id="7" name="Obraz 6" descr="Obraz zawierający kubek, żywność, stół, siedzi&#10;&#10;Opis wygenerowany automatycznie">
            <a:extLst>
              <a:ext uri="{FF2B5EF4-FFF2-40B4-BE49-F238E27FC236}">
                <a16:creationId xmlns:a16="http://schemas.microsoft.com/office/drawing/2014/main" id="{B88A5CFD-78B4-4F91-9BF5-DA6C906AC8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94801" y="1632478"/>
            <a:ext cx="6688669" cy="3762376"/>
          </a:xfrm>
          <a:prstGeom prst="rect">
            <a:avLst/>
          </a:prstGeom>
        </p:spPr>
      </p:pic>
      <p:pic>
        <p:nvPicPr>
          <p:cNvPr id="9" name="Obraz 8" descr="Obraz zawierający stół, kubek, kontener, plastikowy&#10;&#10;Opis wygenerowany automatycznie">
            <a:extLst>
              <a:ext uri="{FF2B5EF4-FFF2-40B4-BE49-F238E27FC236}">
                <a16:creationId xmlns:a16="http://schemas.microsoft.com/office/drawing/2014/main" id="{7771189D-BF22-4237-87A4-D6E33E3A3A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71" y="405871"/>
            <a:ext cx="4758267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86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F2A5EFB5-F8AE-45DB-98A8-D6DA445968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7674" y="784623"/>
            <a:ext cx="9639299" cy="5422104"/>
          </a:xfrm>
        </p:spPr>
      </p:pic>
    </p:spTree>
    <p:extLst>
      <p:ext uri="{BB962C8B-B14F-4D97-AF65-F5344CB8AC3E}">
        <p14:creationId xmlns:p14="http://schemas.microsoft.com/office/powerpoint/2010/main" val="2560872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stół, czerwony, żywność, talerz&#10;&#10;Opis wygenerowany automatycznie">
            <a:extLst>
              <a:ext uri="{FF2B5EF4-FFF2-40B4-BE49-F238E27FC236}">
                <a16:creationId xmlns:a16="http://schemas.microsoft.com/office/drawing/2014/main" id="{EF5E6F88-A8D3-46F7-9F48-C4ECCEDE8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13" y="3670402"/>
            <a:ext cx="5124163" cy="3028950"/>
          </a:xfrm>
          <a:prstGeom prst="rect">
            <a:avLst/>
          </a:prstGeom>
        </p:spPr>
      </p:pic>
      <p:pic>
        <p:nvPicPr>
          <p:cNvPr id="21" name="Symbol zastępczy zawartości 20" descr="Obraz zawierający kubek, żywność, trzymający, ręka&#10;&#10;Opis wygenerowany automatycznie">
            <a:extLst>
              <a:ext uri="{FF2B5EF4-FFF2-40B4-BE49-F238E27FC236}">
                <a16:creationId xmlns:a16="http://schemas.microsoft.com/office/drawing/2014/main" id="{426ADB29-DECA-416D-AE0C-DB55F4DA7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13" y="158648"/>
            <a:ext cx="5124163" cy="3410518"/>
          </a:xfrm>
        </p:spPr>
      </p:pic>
      <p:pic>
        <p:nvPicPr>
          <p:cNvPr id="23" name="Obraz 22" descr="Obraz zawierający kubek, stół, wewnątrz, siedzi&#10;&#10;Opis wygenerowany automatycznie">
            <a:extLst>
              <a:ext uri="{FF2B5EF4-FFF2-40B4-BE49-F238E27FC236}">
                <a16:creationId xmlns:a16="http://schemas.microsoft.com/office/drawing/2014/main" id="{980F7EE0-5530-47D3-BB18-F2797EF34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18510" y="895614"/>
            <a:ext cx="5737327" cy="534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63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Czerwonopomarańczowy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12</Words>
  <Application>Microsoft Office PowerPoint</Application>
  <PresentationFormat>Panoramiczny</PresentationFormat>
  <Paragraphs>2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Jon</vt:lpstr>
      <vt:lpstr>Wyniki doświadczeń w szkole - milusińscy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Powodzenia! To już koniec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Wyniki doświadczeń w szkole - milusińscy</dc:title>
  <dc:creator>Aleksandra Kwiek</dc:creator>
  <cp:lastModifiedBy>Aleksandra Kwiek</cp:lastModifiedBy>
  <cp:revision>5</cp:revision>
  <dcterms:created xsi:type="dcterms:W3CDTF">2020-04-04T20:30:44Z</dcterms:created>
  <dcterms:modified xsi:type="dcterms:W3CDTF">2020-04-07T17:31:57Z</dcterms:modified>
</cp:coreProperties>
</file>